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kontaqteb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2000" dirty="0"/>
              <a:t>დადასტურებული შემთხვევები (საქართველო,</a:t>
            </a:r>
            <a:r>
              <a:rPr lang="ka-GE" sz="2000" baseline="0" dirty="0"/>
              <a:t> აჭარა </a:t>
            </a:r>
            <a:r>
              <a:rPr lang="ka-GE" sz="2000" baseline="0" dirty="0" smtClean="0"/>
              <a:t>1-2</a:t>
            </a:r>
            <a:r>
              <a:rPr lang="en-US" sz="2000" baseline="0" dirty="0" smtClean="0"/>
              <a:t>3</a:t>
            </a:r>
            <a:r>
              <a:rPr lang="ka-GE" sz="2000" baseline="0" dirty="0" smtClean="0"/>
              <a:t> </a:t>
            </a:r>
            <a:r>
              <a:rPr lang="ka-GE" sz="2000" baseline="0" dirty="0"/>
              <a:t>სექტემბერი)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სულ დადასტურებული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3"/>
                <c:pt idx="0">
                  <c:v>01/09/2020</c:v>
                </c:pt>
                <c:pt idx="1">
                  <c:v>02/09/2020</c:v>
                </c:pt>
                <c:pt idx="2">
                  <c:v>03/09/2020</c:v>
                </c:pt>
                <c:pt idx="3">
                  <c:v>04/09/2020</c:v>
                </c:pt>
                <c:pt idx="4">
                  <c:v>05/09/2020</c:v>
                </c:pt>
                <c:pt idx="5">
                  <c:v>06/09/2020</c:v>
                </c:pt>
                <c:pt idx="6">
                  <c:v>07/09/2020</c:v>
                </c:pt>
                <c:pt idx="7">
                  <c:v>08/09/2020</c:v>
                </c:pt>
                <c:pt idx="8">
                  <c:v>09/09/2020</c:v>
                </c:pt>
                <c:pt idx="9">
                  <c:v>10/09/2020</c:v>
                </c:pt>
                <c:pt idx="10">
                  <c:v>11/09/2020</c:v>
                </c:pt>
                <c:pt idx="11">
                  <c:v>12/09/2020</c:v>
                </c:pt>
                <c:pt idx="12">
                  <c:v>13/09/2020</c:v>
                </c:pt>
                <c:pt idx="13">
                  <c:v>14/09/2020</c:v>
                </c:pt>
                <c:pt idx="14">
                  <c:v>15/09/2020</c:v>
                </c:pt>
                <c:pt idx="15">
                  <c:v>16/09/2020</c:v>
                </c:pt>
                <c:pt idx="16">
                  <c:v>17/09/2020</c:v>
                </c:pt>
                <c:pt idx="17">
                  <c:v>18/09/2020</c:v>
                </c:pt>
                <c:pt idx="18">
                  <c:v>19/09/2020</c:v>
                </c:pt>
                <c:pt idx="19">
                  <c:v>20/09/2020</c:v>
                </c:pt>
                <c:pt idx="20">
                  <c:v>21/09/2020</c:v>
                </c:pt>
                <c:pt idx="21">
                  <c:v>22/09/2020</c:v>
                </c:pt>
                <c:pt idx="22">
                  <c:v>23/09/2020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38</c:v>
                </c:pt>
                <c:pt idx="1">
                  <c:v>20</c:v>
                </c:pt>
                <c:pt idx="2">
                  <c:v>28</c:v>
                </c:pt>
                <c:pt idx="3">
                  <c:v>25</c:v>
                </c:pt>
                <c:pt idx="4">
                  <c:v>29</c:v>
                </c:pt>
                <c:pt idx="5">
                  <c:v>34</c:v>
                </c:pt>
                <c:pt idx="6">
                  <c:v>45</c:v>
                </c:pt>
                <c:pt idx="7">
                  <c:v>44</c:v>
                </c:pt>
                <c:pt idx="8">
                  <c:v>57</c:v>
                </c:pt>
                <c:pt idx="9">
                  <c:v>87</c:v>
                </c:pt>
                <c:pt idx="10">
                  <c:v>158</c:v>
                </c:pt>
                <c:pt idx="11">
                  <c:v>152</c:v>
                </c:pt>
                <c:pt idx="12">
                  <c:v>165</c:v>
                </c:pt>
                <c:pt idx="13">
                  <c:v>170</c:v>
                </c:pt>
                <c:pt idx="14">
                  <c:v>196</c:v>
                </c:pt>
                <c:pt idx="15">
                  <c:v>179</c:v>
                </c:pt>
                <c:pt idx="16">
                  <c:v>182</c:v>
                </c:pt>
                <c:pt idx="17">
                  <c:v>187</c:v>
                </c:pt>
                <c:pt idx="18">
                  <c:v>196</c:v>
                </c:pt>
                <c:pt idx="19">
                  <c:v>193</c:v>
                </c:pt>
                <c:pt idx="20">
                  <c:v>218</c:v>
                </c:pt>
                <c:pt idx="21">
                  <c:v>227</c:v>
                </c:pt>
                <c:pt idx="22">
                  <c:v>259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დადასტურებული აჭარა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3"/>
                <c:pt idx="0">
                  <c:v>01/09/2020</c:v>
                </c:pt>
                <c:pt idx="1">
                  <c:v>02/09/2020</c:v>
                </c:pt>
                <c:pt idx="2">
                  <c:v>03/09/2020</c:v>
                </c:pt>
                <c:pt idx="3">
                  <c:v>04/09/2020</c:v>
                </c:pt>
                <c:pt idx="4">
                  <c:v>05/09/2020</c:v>
                </c:pt>
                <c:pt idx="5">
                  <c:v>06/09/2020</c:v>
                </c:pt>
                <c:pt idx="6">
                  <c:v>07/09/2020</c:v>
                </c:pt>
                <c:pt idx="7">
                  <c:v>08/09/2020</c:v>
                </c:pt>
                <c:pt idx="8">
                  <c:v>09/09/2020</c:v>
                </c:pt>
                <c:pt idx="9">
                  <c:v>10/09/2020</c:v>
                </c:pt>
                <c:pt idx="10">
                  <c:v>11/09/2020</c:v>
                </c:pt>
                <c:pt idx="11">
                  <c:v>12/09/2020</c:v>
                </c:pt>
                <c:pt idx="12">
                  <c:v>13/09/2020</c:v>
                </c:pt>
                <c:pt idx="13">
                  <c:v>14/09/2020</c:v>
                </c:pt>
                <c:pt idx="14">
                  <c:v>15/09/2020</c:v>
                </c:pt>
                <c:pt idx="15">
                  <c:v>16/09/2020</c:v>
                </c:pt>
                <c:pt idx="16">
                  <c:v>17/09/2020</c:v>
                </c:pt>
                <c:pt idx="17">
                  <c:v>18/09/2020</c:v>
                </c:pt>
                <c:pt idx="18">
                  <c:v>19/09/2020</c:v>
                </c:pt>
                <c:pt idx="19">
                  <c:v>20/09/2020</c:v>
                </c:pt>
                <c:pt idx="20">
                  <c:v>21/09/2020</c:v>
                </c:pt>
                <c:pt idx="21">
                  <c:v>22/09/2020</c:v>
                </c:pt>
                <c:pt idx="22">
                  <c:v>23/09/2020</c:v>
                </c:pt>
              </c:strCache>
            </c:str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26</c:v>
                </c:pt>
                <c:pt idx="1">
                  <c:v>6</c:v>
                </c:pt>
                <c:pt idx="2">
                  <c:v>13</c:v>
                </c:pt>
                <c:pt idx="3">
                  <c:v>13</c:v>
                </c:pt>
                <c:pt idx="4">
                  <c:v>12</c:v>
                </c:pt>
                <c:pt idx="5">
                  <c:v>21</c:v>
                </c:pt>
                <c:pt idx="6">
                  <c:v>25</c:v>
                </c:pt>
                <c:pt idx="7">
                  <c:v>25</c:v>
                </c:pt>
                <c:pt idx="8">
                  <c:v>23</c:v>
                </c:pt>
                <c:pt idx="9">
                  <c:v>29</c:v>
                </c:pt>
                <c:pt idx="10">
                  <c:v>87</c:v>
                </c:pt>
                <c:pt idx="11">
                  <c:v>88</c:v>
                </c:pt>
                <c:pt idx="12">
                  <c:v>109</c:v>
                </c:pt>
                <c:pt idx="13">
                  <c:v>124</c:v>
                </c:pt>
                <c:pt idx="14">
                  <c:v>145</c:v>
                </c:pt>
                <c:pt idx="15">
                  <c:v>126</c:v>
                </c:pt>
                <c:pt idx="16">
                  <c:v>129</c:v>
                </c:pt>
                <c:pt idx="17">
                  <c:v>128</c:v>
                </c:pt>
                <c:pt idx="18">
                  <c:v>128</c:v>
                </c:pt>
                <c:pt idx="19">
                  <c:v>92</c:v>
                </c:pt>
                <c:pt idx="20">
                  <c:v>137</c:v>
                </c:pt>
                <c:pt idx="21">
                  <c:v>156</c:v>
                </c:pt>
                <c:pt idx="22">
                  <c:v>164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231056"/>
        <c:axId val="238232232"/>
      </c:barChart>
      <c:catAx>
        <c:axId val="23823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32232"/>
        <c:crosses val="autoZero"/>
        <c:auto val="1"/>
        <c:lblAlgn val="ctr"/>
        <c:lblOffset val="100"/>
        <c:noMultiLvlLbl val="0"/>
      </c:catAx>
      <c:valAx>
        <c:axId val="238232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3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600" dirty="0"/>
              <a:t>ლაბორატორიებიდან</a:t>
            </a:r>
            <a:r>
              <a:rPr lang="ka-GE" sz="1600" baseline="0" dirty="0"/>
              <a:t> მოწოდებული ინფორმაციით დასრულებული </a:t>
            </a:r>
            <a:r>
              <a:rPr lang="en-US" sz="1600" baseline="0" dirty="0"/>
              <a:t>PCR </a:t>
            </a:r>
            <a:r>
              <a:rPr lang="ka-GE" sz="1600" baseline="0" dirty="0"/>
              <a:t>კვლევები (საქართვეელო, აჭარა </a:t>
            </a:r>
          </a:p>
          <a:p>
            <a:pPr>
              <a:defRPr sz="1600"/>
            </a:pPr>
            <a:r>
              <a:rPr lang="ka-GE" sz="1600" b="0" i="0" u="none" strike="noStrike" baseline="0" dirty="0">
                <a:effectLst/>
              </a:rPr>
              <a:t> </a:t>
            </a:r>
            <a:r>
              <a:rPr lang="ka-GE" sz="1600" baseline="0" dirty="0"/>
              <a:t>(</a:t>
            </a:r>
            <a:r>
              <a:rPr lang="ka-GE" sz="1600" baseline="0" dirty="0" smtClean="0"/>
              <a:t>1-2</a:t>
            </a:r>
            <a:r>
              <a:rPr lang="en-US" sz="1600" baseline="0" dirty="0" smtClean="0"/>
              <a:t>3</a:t>
            </a:r>
            <a:r>
              <a:rPr lang="ka-GE" sz="1600" baseline="0" dirty="0" smtClean="0"/>
              <a:t> </a:t>
            </a:r>
            <a:r>
              <a:rPr lang="ka-GE" sz="1600" baseline="0" dirty="0"/>
              <a:t>სექტემბერი)</a:t>
            </a:r>
            <a:endParaRPr lang="en-US" sz="1600" dirty="0"/>
          </a:p>
        </c:rich>
      </c:tx>
      <c:layout>
        <c:manualLayout>
          <c:xMode val="edge"/>
          <c:yMode val="edge"/>
          <c:x val="0.10139566929133859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სულ PCR ტესტი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Sheet2!$A$2:$A$24</c:f>
              <c:strCache>
                <c:ptCount val="23"/>
                <c:pt idx="0">
                  <c:v>01/09/2020</c:v>
                </c:pt>
                <c:pt idx="1">
                  <c:v>02/09/2020</c:v>
                </c:pt>
                <c:pt idx="2">
                  <c:v>03/09/2020</c:v>
                </c:pt>
                <c:pt idx="3">
                  <c:v>04/09/2020</c:v>
                </c:pt>
                <c:pt idx="4">
                  <c:v>05/09/2020</c:v>
                </c:pt>
                <c:pt idx="5">
                  <c:v>06/09/2020</c:v>
                </c:pt>
                <c:pt idx="6">
                  <c:v>07/09/2020</c:v>
                </c:pt>
                <c:pt idx="7">
                  <c:v>08/09/2020</c:v>
                </c:pt>
                <c:pt idx="8">
                  <c:v>09/09/2020</c:v>
                </c:pt>
                <c:pt idx="9">
                  <c:v>10/09/2020</c:v>
                </c:pt>
                <c:pt idx="10">
                  <c:v>11/09/2020</c:v>
                </c:pt>
                <c:pt idx="11">
                  <c:v>12/09/2020</c:v>
                </c:pt>
                <c:pt idx="12">
                  <c:v>13/09/2020</c:v>
                </c:pt>
                <c:pt idx="13">
                  <c:v>14/09/2020</c:v>
                </c:pt>
                <c:pt idx="14">
                  <c:v>15/09/2020</c:v>
                </c:pt>
                <c:pt idx="15">
                  <c:v>16/09/2020</c:v>
                </c:pt>
                <c:pt idx="16">
                  <c:v>17/09/2020</c:v>
                </c:pt>
                <c:pt idx="17">
                  <c:v>18/09/2020</c:v>
                </c:pt>
                <c:pt idx="18">
                  <c:v>19/09/2020</c:v>
                </c:pt>
                <c:pt idx="19">
                  <c:v>20/09/2020</c:v>
                </c:pt>
                <c:pt idx="20">
                  <c:v>21/09/2020</c:v>
                </c:pt>
                <c:pt idx="21">
                  <c:v>22/09/2020</c:v>
                </c:pt>
                <c:pt idx="22">
                  <c:v>23/09/2020</c:v>
                </c:pt>
              </c:strCache>
            </c:strRef>
          </c:cat>
          <c:val>
            <c:numRef>
              <c:f>Sheet2!$B$2:$B$24</c:f>
              <c:numCache>
                <c:formatCode>@</c:formatCode>
                <c:ptCount val="23"/>
                <c:pt idx="0">
                  <c:v>5695</c:v>
                </c:pt>
                <c:pt idx="1">
                  <c:v>7186</c:v>
                </c:pt>
                <c:pt idx="2">
                  <c:v>8398</c:v>
                </c:pt>
                <c:pt idx="3">
                  <c:v>7811</c:v>
                </c:pt>
                <c:pt idx="4">
                  <c:v>7358</c:v>
                </c:pt>
                <c:pt idx="5">
                  <c:v>4680</c:v>
                </c:pt>
                <c:pt idx="6">
                  <c:v>6556</c:v>
                </c:pt>
                <c:pt idx="7">
                  <c:v>7120</c:v>
                </c:pt>
                <c:pt idx="8">
                  <c:v>9735</c:v>
                </c:pt>
                <c:pt idx="9">
                  <c:v>9381</c:v>
                </c:pt>
                <c:pt idx="10">
                  <c:v>11638</c:v>
                </c:pt>
                <c:pt idx="11">
                  <c:v>10500</c:v>
                </c:pt>
                <c:pt idx="12">
                  <c:v>7511</c:v>
                </c:pt>
                <c:pt idx="13">
                  <c:v>11899</c:v>
                </c:pt>
                <c:pt idx="14">
                  <c:v>13237</c:v>
                </c:pt>
                <c:pt idx="15">
                  <c:v>13504</c:v>
                </c:pt>
                <c:pt idx="16">
                  <c:v>11401</c:v>
                </c:pt>
                <c:pt idx="17">
                  <c:v>13688</c:v>
                </c:pt>
                <c:pt idx="18">
                  <c:v>8478</c:v>
                </c:pt>
                <c:pt idx="19">
                  <c:v>6150</c:v>
                </c:pt>
                <c:pt idx="20">
                  <c:v>5892</c:v>
                </c:pt>
                <c:pt idx="21">
                  <c:v>8244</c:v>
                </c:pt>
                <c:pt idx="22" formatCode="General">
                  <c:v>9575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PCR ტესტი აჭარა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Sheet2!$A$2:$A$24</c:f>
              <c:strCache>
                <c:ptCount val="23"/>
                <c:pt idx="0">
                  <c:v>01/09/2020</c:v>
                </c:pt>
                <c:pt idx="1">
                  <c:v>02/09/2020</c:v>
                </c:pt>
                <c:pt idx="2">
                  <c:v>03/09/2020</c:v>
                </c:pt>
                <c:pt idx="3">
                  <c:v>04/09/2020</c:v>
                </c:pt>
                <c:pt idx="4">
                  <c:v>05/09/2020</c:v>
                </c:pt>
                <c:pt idx="5">
                  <c:v>06/09/2020</c:v>
                </c:pt>
                <c:pt idx="6">
                  <c:v>07/09/2020</c:v>
                </c:pt>
                <c:pt idx="7">
                  <c:v>08/09/2020</c:v>
                </c:pt>
                <c:pt idx="8">
                  <c:v>09/09/2020</c:v>
                </c:pt>
                <c:pt idx="9">
                  <c:v>10/09/2020</c:v>
                </c:pt>
                <c:pt idx="10">
                  <c:v>11/09/2020</c:v>
                </c:pt>
                <c:pt idx="11">
                  <c:v>12/09/2020</c:v>
                </c:pt>
                <c:pt idx="12">
                  <c:v>13/09/2020</c:v>
                </c:pt>
                <c:pt idx="13">
                  <c:v>14/09/2020</c:v>
                </c:pt>
                <c:pt idx="14">
                  <c:v>15/09/2020</c:v>
                </c:pt>
                <c:pt idx="15">
                  <c:v>16/09/2020</c:v>
                </c:pt>
                <c:pt idx="16">
                  <c:v>17/09/2020</c:v>
                </c:pt>
                <c:pt idx="17">
                  <c:v>18/09/2020</c:v>
                </c:pt>
                <c:pt idx="18">
                  <c:v>19/09/2020</c:v>
                </c:pt>
                <c:pt idx="19">
                  <c:v>20/09/2020</c:v>
                </c:pt>
                <c:pt idx="20">
                  <c:v>21/09/2020</c:v>
                </c:pt>
                <c:pt idx="21">
                  <c:v>22/09/2020</c:v>
                </c:pt>
                <c:pt idx="22">
                  <c:v>23/09/2020</c:v>
                </c:pt>
              </c:strCache>
            </c:strRef>
          </c:cat>
          <c:val>
            <c:numRef>
              <c:f>Sheet2!$C$2:$C$24</c:f>
              <c:numCache>
                <c:formatCode>@</c:formatCode>
                <c:ptCount val="23"/>
                <c:pt idx="0">
                  <c:v>1244</c:v>
                </c:pt>
                <c:pt idx="1">
                  <c:v>2095</c:v>
                </c:pt>
                <c:pt idx="2">
                  <c:v>3117</c:v>
                </c:pt>
                <c:pt idx="3">
                  <c:v>2126</c:v>
                </c:pt>
                <c:pt idx="4">
                  <c:v>1789</c:v>
                </c:pt>
                <c:pt idx="5">
                  <c:v>2764</c:v>
                </c:pt>
                <c:pt idx="6">
                  <c:v>1949</c:v>
                </c:pt>
                <c:pt idx="7">
                  <c:v>2427</c:v>
                </c:pt>
                <c:pt idx="8">
                  <c:v>2463</c:v>
                </c:pt>
                <c:pt idx="9">
                  <c:v>2086</c:v>
                </c:pt>
                <c:pt idx="10">
                  <c:v>2684</c:v>
                </c:pt>
                <c:pt idx="11">
                  <c:v>2534</c:v>
                </c:pt>
                <c:pt idx="12">
                  <c:v>2980</c:v>
                </c:pt>
                <c:pt idx="13">
                  <c:v>3176</c:v>
                </c:pt>
                <c:pt idx="14">
                  <c:v>3976</c:v>
                </c:pt>
                <c:pt idx="15">
                  <c:v>4140</c:v>
                </c:pt>
                <c:pt idx="16">
                  <c:v>3348</c:v>
                </c:pt>
                <c:pt idx="17">
                  <c:v>4626</c:v>
                </c:pt>
                <c:pt idx="18">
                  <c:v>1635</c:v>
                </c:pt>
                <c:pt idx="19">
                  <c:v>1530</c:v>
                </c:pt>
                <c:pt idx="20">
                  <c:v>1331</c:v>
                </c:pt>
                <c:pt idx="21">
                  <c:v>2493</c:v>
                </c:pt>
                <c:pt idx="22" formatCode="General">
                  <c:v>1641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0346928"/>
        <c:axId val="240347320"/>
      </c:barChart>
      <c:catAx>
        <c:axId val="24034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347320"/>
        <c:crosses val="autoZero"/>
        <c:auto val="1"/>
        <c:lblAlgn val="ctr"/>
        <c:lblOffset val="100"/>
        <c:noMultiLvlLbl val="0"/>
      </c:catAx>
      <c:valAx>
        <c:axId val="240347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34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06145-EA88-4C6E-9760-B5FA382CE2F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7272B-A865-4E58-897C-DBA7AFFF3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14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07272B-A865-4E58-897C-DBA7AFFF3B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9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3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5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3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2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4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9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1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8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F8072-0734-4781-811B-B7C00B048687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1FB9-7D17-40A2-92C2-827FF8E71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1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754472"/>
              </p:ext>
            </p:extLst>
          </p:nvPr>
        </p:nvGraphicFramePr>
        <p:xfrm>
          <a:off x="487680" y="518160"/>
          <a:ext cx="10866120" cy="5658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844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67095"/>
              </p:ext>
            </p:extLst>
          </p:nvPr>
        </p:nvGraphicFramePr>
        <p:xfrm>
          <a:off x="241166" y="630367"/>
          <a:ext cx="11655658" cy="6188538"/>
        </p:xfrm>
        <a:graphic>
          <a:graphicData uri="http://schemas.openxmlformats.org/drawingml/2006/table">
            <a:tbl>
              <a:tblPr/>
              <a:tblGrid>
                <a:gridCol w="3885219"/>
                <a:gridCol w="3043555"/>
                <a:gridCol w="4726884"/>
              </a:tblGrid>
              <a:tr h="430300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თარიღი</a:t>
                      </a:r>
                      <a:endParaRPr lang="ka-GE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სულ დადასტურებული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დადასტურებული აჭარა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19/09/2020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22/09/2020</a:t>
                      </a: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ka-GE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23/09/2020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03" marR="5803" marT="5803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ka-GE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03" marR="5803" marT="58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ka-GE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03" marR="5803" marT="5803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930400" y="230257"/>
            <a:ext cx="8605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0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a-GE" dirty="0"/>
              <a:t>დადასტურებული შემთხვევები (საქართველო, აჭარა </a:t>
            </a:r>
            <a:r>
              <a:rPr lang="ka-GE" dirty="0" smtClean="0"/>
              <a:t>1-2</a:t>
            </a:r>
            <a:r>
              <a:rPr lang="en-US" dirty="0" smtClean="0"/>
              <a:t>3</a:t>
            </a:r>
            <a:r>
              <a:rPr lang="ka-GE" dirty="0" smtClean="0"/>
              <a:t> </a:t>
            </a:r>
            <a:r>
              <a:rPr lang="ka-GE" dirty="0"/>
              <a:t>სექტემბერი)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6493570"/>
              </p:ext>
            </p:extLst>
          </p:nvPr>
        </p:nvGraphicFramePr>
        <p:xfrm>
          <a:off x="327260" y="202131"/>
          <a:ext cx="11531064" cy="6525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9981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702937"/>
              </p:ext>
            </p:extLst>
          </p:nvPr>
        </p:nvGraphicFramePr>
        <p:xfrm>
          <a:off x="254000" y="618754"/>
          <a:ext cx="11506200" cy="6239246"/>
        </p:xfrm>
        <a:graphic>
          <a:graphicData uri="http://schemas.openxmlformats.org/drawingml/2006/table">
            <a:tbl>
              <a:tblPr/>
              <a:tblGrid>
                <a:gridCol w="3281553"/>
                <a:gridCol w="3987709"/>
                <a:gridCol w="4236938"/>
              </a:tblGrid>
              <a:tr h="492880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თარიღი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სულ </a:t>
                      </a: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PCR </a:t>
                      </a:r>
                      <a:r>
                        <a:rPr lang="ka-G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ტესტი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PCR </a:t>
                      </a:r>
                      <a:r>
                        <a:rPr lang="ka-G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ტესტი აჭარა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5695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2095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3117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7811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1789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1949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2427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9735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2463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9381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11638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10500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7511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11899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13237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13504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11401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13688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4626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8478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1635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1530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5892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1331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22/09/2020</a:t>
                      </a: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8244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2493</a:t>
                      </a: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23/09/2020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49680" y="0"/>
            <a:ext cx="9784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bg2">
                    <a:lumMod val="50000"/>
                  </a:schemeClr>
                </a:solidFill>
              </a:rPr>
              <a:t>ლაბორატორიებიდან მოწოდებული ინფორმაციით დასრულებული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PCR </a:t>
            </a:r>
            <a:r>
              <a:rPr lang="ka-GE" dirty="0" smtClean="0">
                <a:solidFill>
                  <a:schemeClr val="bg2">
                    <a:lumMod val="50000"/>
                  </a:schemeClr>
                </a:solidFill>
              </a:rPr>
              <a:t> კვლევები საქართველო, აჭარა </a:t>
            </a:r>
            <a:r>
              <a:rPr lang="ka-GE" dirty="0" smtClean="0">
                <a:solidFill>
                  <a:schemeClr val="bg2">
                    <a:lumMod val="50000"/>
                  </a:schemeClr>
                </a:solidFill>
              </a:rPr>
              <a:t>1-2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ka-GE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bg2">
                    <a:lumMod val="50000"/>
                  </a:schemeClr>
                </a:solidFill>
              </a:rPr>
              <a:t>სექტემბერი)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323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201</Words>
  <Application>Microsoft Office PowerPoint</Application>
  <PresentationFormat>Widescreen</PresentationFormat>
  <Paragraphs>151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Sylfaen</vt:lpstr>
      <vt:lpstr>Office Theme</vt:lpstr>
      <vt:lpstr> </vt:lpstr>
      <vt:lpstr>PowerPoint Presentation</vt:lpstr>
      <vt:lpstr>PowerPoint Presentation</vt:lpstr>
      <vt:lpstr>PowerPoint Presentation</vt:lpstr>
    </vt:vector>
  </TitlesOfParts>
  <Company>NCDC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5</cp:revision>
  <dcterms:created xsi:type="dcterms:W3CDTF">2020-09-23T16:11:02Z</dcterms:created>
  <dcterms:modified xsi:type="dcterms:W3CDTF">2020-09-24T05:55:40Z</dcterms:modified>
</cp:coreProperties>
</file>